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18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17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670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64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04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5267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854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085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84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32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670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54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93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930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56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05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88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249C8-DB82-4C2E-80F2-74F51F343713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B61C-34BA-4838-8B2A-A43461E87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120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759B-B740-40CA-882F-28A66A52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role, responsibilities or duties of a sales manager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30355-D845-48EE-83BA-3CF1A23C5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He is responsible for meeting the sales targets of the organization.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 can’t work alone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 ensures the targets are realistic and achievable.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 must understand who can perform a particular task in most effective way.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 must draw strategies and techniques necessary for achieving the sales target.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 should look forward to generating new opportunities for the organization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 sales manager is also responsible for brand promotion.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327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2F18A-5046-4AA3-B4A1-B926AAABD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75249"/>
            <a:ext cx="10353762" cy="5115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Motivating his team.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Maintaining cordial relationship with each other.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Appreciate good work.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Continues supervision.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Make sure each one is living up to the expectations of the organization.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He is one who takes major decisions for his team.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He should be a source of inspiration for his team members.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Improving relationships with the clients.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He should maintain necessary data and records for future reference.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788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D914-48F2-4A61-AA33-7C927021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SALES ORGANISATION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FB333-3738-4946-ACD0-95F76E1DE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Sales organization for directing selling to consumers or users.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Sales organization for selling through middlemen.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49374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E8C-E1F3-4D7A-BD8B-3ECB6E0F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Sales organization for directing selling to consumers or users.</a:t>
            </a:r>
            <a:br>
              <a:rPr lang="en-US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B74B-F179-4E44-A32F-656134EF4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23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 this case, middlemen are eliminated from the channel of distribution.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All the marketing functions are required to be performed by the firm it self.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firm has to maintain its own distribution system and its own salesmen.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Entire sale organization will be handled by sales manager or sales executive.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8800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BAB1-CA26-4084-B1A5-D435DA94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Sales organization for selling through middlemen.</a:t>
            </a:r>
            <a:br>
              <a:rPr lang="en-IN" sz="36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F4B60-D3EC-458C-9216-8F2021B5D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In this case, a firm sells its products to consumers through independent middlemen.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In this type of sales organization, the salesmen of the firm, generally do not come in direct contact with the consumers.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Has to dependent on salesmen.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13058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72</TotalTime>
  <Words>296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Rockwell</vt:lpstr>
      <vt:lpstr>Wingdings</vt:lpstr>
      <vt:lpstr>Damask</vt:lpstr>
      <vt:lpstr>The role, responsibilities or duties of a sales manager </vt:lpstr>
      <vt:lpstr>PowerPoint Presentation</vt:lpstr>
      <vt:lpstr>TYPES OF SALES ORGANISATION</vt:lpstr>
      <vt:lpstr>Sales organization for directing selling to consumers or users. </vt:lpstr>
      <vt:lpstr>Sales organization for selling through middlemen.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2021-05-31T16:01:27Z</dcterms:created>
  <dcterms:modified xsi:type="dcterms:W3CDTF">2021-06-08T06:54:58Z</dcterms:modified>
</cp:coreProperties>
</file>